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3" r:id="rId5"/>
    <p:sldId id="282" r:id="rId6"/>
    <p:sldId id="283" r:id="rId7"/>
    <p:sldId id="284" r:id="rId8"/>
    <p:sldId id="258" r:id="rId9"/>
    <p:sldId id="268" r:id="rId10"/>
    <p:sldId id="289" r:id="rId11"/>
    <p:sldId id="287" r:id="rId12"/>
    <p:sldId id="285" r:id="rId13"/>
    <p:sldId id="290" r:id="rId14"/>
    <p:sldId id="288" r:id="rId15"/>
    <p:sldId id="286" r:id="rId16"/>
    <p:sldId id="279" r:id="rId17"/>
    <p:sldId id="278" r:id="rId18"/>
    <p:sldId id="277" r:id="rId19"/>
    <p:sldId id="269" r:id="rId20"/>
    <p:sldId id="266" r:id="rId21"/>
    <p:sldId id="265" r:id="rId22"/>
    <p:sldId id="297" r:id="rId23"/>
    <p:sldId id="270" r:id="rId24"/>
    <p:sldId id="272" r:id="rId25"/>
    <p:sldId id="273" r:id="rId26"/>
    <p:sldId id="294" r:id="rId27"/>
    <p:sldId id="276" r:id="rId28"/>
    <p:sldId id="271" r:id="rId29"/>
    <p:sldId id="274" r:id="rId30"/>
    <p:sldId id="275" r:id="rId31"/>
    <p:sldId id="295" r:id="rId32"/>
    <p:sldId id="293" r:id="rId33"/>
    <p:sldId id="300" r:id="rId34"/>
    <p:sldId id="292" r:id="rId35"/>
    <p:sldId id="298" r:id="rId36"/>
    <p:sldId id="29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03/04/2023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03/04/2023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03/04/2023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03/04/2023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03/04/2023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03/04/2023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03/04/2023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03/04/2023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03/04/2023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03/04/2023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03/04/2023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03/04/2023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03/04/2023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12</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13</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15</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16</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255" y="1477816"/>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19</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472205"/>
            <a:ext cx="10515600" cy="5332502"/>
          </a:xfrm>
        </p:spPr>
        <p:txBody>
          <a:bodyPr>
            <a:normAutofit fontScale="700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Ethnic Minority: Yes (1) or No (0)</a:t>
            </a:r>
          </a:p>
          <a:p>
            <a:pPr marL="0" indent="0">
              <a:buNone/>
            </a:pPr>
            <a:r>
              <a:rPr lang="en-GB" altLang="zh-CN" dirty="0">
                <a:latin typeface="Times New Roman" panose="02020603050405020304" pitchFamily="18" charset="0"/>
                <a:cs typeface="Times New Roman" panose="02020603050405020304" pitchFamily="18" charset="0"/>
              </a:rPr>
              <a:t>  Rural Birth: Yes (1) or No (0)</a:t>
            </a:r>
          </a:p>
          <a:p>
            <a:pPr marL="0" indent="0">
              <a:buNone/>
            </a:pPr>
            <a:r>
              <a:rPr lang="en-GB" altLang="zh-CN" dirty="0">
                <a:latin typeface="Times New Roman" panose="02020603050405020304" pitchFamily="18" charset="0"/>
                <a:cs typeface="Times New Roman" panose="02020603050405020304" pitchFamily="18" charset="0"/>
              </a:rPr>
              <a:t>  Princeling (parents joined PLA or Red Army):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20</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21</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22</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23</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24</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27</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29</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31</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32</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a:t>
            </a:r>
            <a:r>
              <a:rPr lang="en-US">
                <a:latin typeface="Times New Roman" panose="02020603050405020304" pitchFamily="18" charset="0"/>
                <a:cs typeface="Times New Roman" panose="02020603050405020304" pitchFamily="18" charset="0"/>
              </a:rPr>
              <a:t>: Leader’s </a:t>
            </a:r>
            <a:r>
              <a:rPr lang="en-US" altLang="zh-CN">
                <a:latin typeface="Times New Roman" panose="02020603050405020304" pitchFamily="18" charset="0"/>
                <a:cs typeface="Times New Roman" panose="02020603050405020304" pitchFamily="18" charset="0"/>
              </a:rPr>
              <a:t>preference </a:t>
            </a:r>
            <a:r>
              <a:rPr lang="en-US" altLang="zh-CN" dirty="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geopolitical strategy (land vs. sea) determines 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33</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logit regression on post-Deng officers,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1794</Words>
  <Application>Microsoft Office PowerPoint</Application>
  <PresentationFormat>宽屏</PresentationFormat>
  <Paragraphs>205</Paragraphs>
  <Slides>36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logit regression on post-Deng officers, not OLS</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OLS vs. Logit regression: Code</vt:lpstr>
      <vt:lpstr>OLS vs. Logit regression: Code</vt:lpstr>
      <vt:lpstr>OLS vs. Logit regression: Output </vt:lpstr>
      <vt:lpstr>Interaction 1    Minority : Rural</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571</cp:revision>
  <dcterms:created xsi:type="dcterms:W3CDTF">2023-03-30T10:30:50Z</dcterms:created>
  <dcterms:modified xsi:type="dcterms:W3CDTF">2023-04-03T22:59:31Z</dcterms:modified>
</cp:coreProperties>
</file>